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60"/>
  </p:normalViewPr>
  <p:slideViewPr>
    <p:cSldViewPr>
      <p:cViewPr varScale="1">
        <p:scale>
          <a:sx n="89" d="100"/>
          <a:sy n="89" d="100"/>
        </p:scale>
        <p:origin x="-11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ED04C0-8EA2-40EB-B422-CB1A12D5F1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612680-541B-4872-B5ED-ED2E87050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q=http://www.eea.europa.eu/themes/waste&amp;sa=U&amp;ei=lEofU5rvAcjxoASH9IHYBA&amp;ved=0CDUQ9QEwBA&amp;usg=AFQjCNEZDCMqq0JnzzO4m9vsN0opsUw8J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usinessesgrow.com/wp-content/uploads/2011/03/identify-the-target-market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port_Chalet_logo.gif" TargetMode="External"/><Relationship Id="rId13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12" Type="http://schemas.openxmlformats.org/officeDocument/2006/relationships/hyperlink" Target="http://en.wikipedia.org/wiki/File:Kohl's.svg" TargetMode="External"/><Relationship Id="rId2" Type="http://schemas.openxmlformats.org/officeDocument/2006/relationships/hyperlink" Target="http://en.wikipedia.org/wiki/File:Logo_RE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Macys.svg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hyperlink" Target="http://en.wikipedia.org/wiki/File:Nordstrom_Logo.svg" TargetMode="External"/><Relationship Id="rId4" Type="http://schemas.openxmlformats.org/officeDocument/2006/relationships/hyperlink" Target="http://en.wikipedia.org/wiki/File:JCPenney_logo.png" TargetMode="External"/><Relationship Id="rId9" Type="http://schemas.openxmlformats.org/officeDocument/2006/relationships/image" Target="../media/image11.gif"/><Relationship Id="rId14" Type="http://schemas.openxmlformats.org/officeDocument/2006/relationships/hyperlink" Target="http://en.wikipedia.org/wiki/File:Bloomingdale's_Logo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riversong.files.wordpress.com/2012/08/labor-day3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ww.google.com/url?q=http://www.rawrdenim.com/dictionary/f/fair-to-middling/&amp;sa=U&amp;ei=qksfU5XuFtXhoATJwYHgDQ&amp;ved=0CEMQ9QEwCw&amp;usg=AFQjCNFxN1Ms71E5gaQ7o0plKaWnWj3MHQ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q=http://www.dreamstime.com/royalty-free-stock-photography-teamwork-corporate-profit-red-statistical-trend-image32250357&amp;sa=U&amp;ei=3EsfU5euBMz1oASr64GgDQ&amp;ved=0CFsQ9QEwFw&amp;usg=AFQjCNHvtEfieDqtCGx23JNw1Clh5uVj8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mail-attachment.googleusercontent.com/attachment/?saduie=AG9B_P-bXTnptH3fcPeZQ6uB8ugI&amp;attid=0.2&amp;disp=emb&amp;view=att&amp;th=144b48f32b30bd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3493588" cy="4800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Accogliente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Patina Hunt</a:t>
            </a:r>
          </a:p>
          <a:p>
            <a:r>
              <a:rPr lang="en-US" dirty="0" smtClean="0"/>
              <a:t>My Tran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Designed by </a:t>
            </a:r>
            <a:r>
              <a:rPr lang="en-US" dirty="0" err="1" smtClean="0"/>
              <a:t>Matina</a:t>
            </a:r>
            <a:r>
              <a:rPr lang="en-US" dirty="0" smtClean="0"/>
              <a:t>: The Fabric of Life, a company based in Texas</a:t>
            </a:r>
          </a:p>
          <a:p>
            <a:r>
              <a:rPr lang="en-US" dirty="0" smtClean="0"/>
              <a:t>A special type of clothe that can change between a sweater, tank top, crop top, and T-shirt</a:t>
            </a:r>
          </a:p>
          <a:p>
            <a:r>
              <a:rPr lang="en-US" dirty="0" smtClean="0"/>
              <a:t>Adjustable temperature depending on the environment and one’s body temperature</a:t>
            </a:r>
          </a:p>
          <a:p>
            <a:r>
              <a:rPr lang="en-US" dirty="0" smtClean="0"/>
              <a:t>Waterproof</a:t>
            </a:r>
          </a:p>
          <a:p>
            <a:r>
              <a:rPr lang="en-US" dirty="0" smtClean="0"/>
              <a:t>Adjustable size based on the customer’s body physique</a:t>
            </a:r>
          </a:p>
          <a:p>
            <a:r>
              <a:rPr lang="en-US" dirty="0" smtClean="0"/>
              <a:t>Sweat-resistant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Accogliente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 and Product</a:t>
            </a:r>
            <a:endParaRPr lang="en-US" dirty="0"/>
          </a:p>
        </p:txBody>
      </p:sp>
      <p:pic>
        <p:nvPicPr>
          <p:cNvPr id="1026" name="Picture 2" descr="https://mail-attachment.googleusercontent.com/attachment/?saduie=AG9B_P-bXTnptH3fcPeZQ6uB8ugI&amp;attid=0.1&amp;disp=emb&amp;view=att&amp;th=144b48f32b30bd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2501753" cy="3437703"/>
          </a:xfrm>
          <a:prstGeom prst="rect">
            <a:avLst/>
          </a:prstGeom>
          <a:noFill/>
        </p:spPr>
      </p:pic>
      <p:pic>
        <p:nvPicPr>
          <p:cNvPr id="1028" name="Picture 4" descr="https://mail-attachment.googleusercontent.com/attachment/?saduie=AG9B_P-bXTnptH3fcPeZQ6uB8ugI&amp;attid=0.3&amp;disp=emb&amp;view=att&amp;th=144b48f32b30bd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447800"/>
            <a:ext cx="3726955" cy="5121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876800" cy="4525963"/>
          </a:xfrm>
        </p:spPr>
        <p:txBody>
          <a:bodyPr/>
          <a:lstStyle/>
          <a:p>
            <a:r>
              <a:rPr lang="en-US" dirty="0" smtClean="0"/>
              <a:t>Helps people save money and places in their closet</a:t>
            </a:r>
          </a:p>
          <a:p>
            <a:r>
              <a:rPr lang="en-US" dirty="0" smtClean="0"/>
              <a:t>It is durable so customers do not have to constantly buy new ones</a:t>
            </a:r>
          </a:p>
          <a:p>
            <a:r>
              <a:rPr lang="en-US" dirty="0" smtClean="0"/>
              <a:t>Less materials being thrown away</a:t>
            </a:r>
          </a:p>
          <a:p>
            <a:r>
              <a:rPr lang="en-US" dirty="0" smtClean="0"/>
              <a:t>Allows creative people to design their own clothe based on their liking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</a:t>
            </a:r>
            <a:r>
              <a:rPr lang="en-US" dirty="0" err="1" smtClean="0"/>
              <a:t>Accogliente</a:t>
            </a:r>
            <a:endParaRPr lang="en-US" dirty="0"/>
          </a:p>
        </p:txBody>
      </p:sp>
      <p:pic>
        <p:nvPicPr>
          <p:cNvPr id="5122" name="Picture 2" descr="http://t2.gstatic.com/images?q=tbn:ANd9GcTOzEMeF5qvECsk4LR1qwGLPPj0JXzBvhPcTnB2-lddmfdS3FP-bgT1eDY:wwws1.eea.europa.eu/themes/waste/theme_image/image_lar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2895600" cy="1610935"/>
          </a:xfrm>
          <a:prstGeom prst="rect">
            <a:avLst/>
          </a:prstGeom>
          <a:noFill/>
        </p:spPr>
      </p:pic>
      <p:pic>
        <p:nvPicPr>
          <p:cNvPr id="5124" name="Picture 4" descr="http://www.beautifullybohemian.com/blog/wp-content/uploads/2012/08/saving-mon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581400"/>
            <a:ext cx="2224183" cy="2578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Accogliente</a:t>
            </a:r>
            <a:r>
              <a:rPr lang="en-US" dirty="0" smtClean="0"/>
              <a:t> is designed to target anyone who can afford to buy it</a:t>
            </a:r>
          </a:p>
          <a:p>
            <a:r>
              <a:rPr lang="en-US" dirty="0" smtClean="0"/>
              <a:t>It is great for babies, kids, teenagers, middle-aged, and elders who want to save a few bucks and places in their closets</a:t>
            </a:r>
          </a:p>
          <a:p>
            <a:r>
              <a:rPr lang="en-US" dirty="0" smtClean="0"/>
              <a:t>Inexpensive and a super deal for its many uses – </a:t>
            </a:r>
            <a:r>
              <a:rPr lang="en-US" sz="3600" dirty="0" smtClean="0">
                <a:solidFill>
                  <a:srgbClr val="FF0000"/>
                </a:solidFill>
              </a:rPr>
              <a:t>ONLY $49.94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Targets  </a:t>
            </a:r>
            <a:endParaRPr lang="en-US" dirty="0"/>
          </a:p>
        </p:txBody>
      </p:sp>
      <p:pic>
        <p:nvPicPr>
          <p:cNvPr id="4098" name="Picture 2" descr="http://www.businessesgrow.com/wp-content/uploads/2011/03/identify-the-target-mark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0"/>
            <a:ext cx="1447800" cy="1443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886200" cy="4525963"/>
          </a:xfrm>
        </p:spPr>
        <p:txBody>
          <a:bodyPr/>
          <a:lstStyle/>
          <a:p>
            <a:r>
              <a:rPr lang="en-US" dirty="0" smtClean="0"/>
              <a:t>Clothing industry, such as: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REI</a:t>
            </a:r>
          </a:p>
          <a:p>
            <a:pPr lvl="1"/>
            <a:r>
              <a:rPr lang="en-US" dirty="0" smtClean="0"/>
              <a:t>Nordstrom</a:t>
            </a:r>
          </a:p>
          <a:p>
            <a:pPr lvl="1"/>
            <a:r>
              <a:rPr lang="en-US" dirty="0" smtClean="0"/>
              <a:t>Macy’s</a:t>
            </a:r>
          </a:p>
          <a:p>
            <a:pPr lvl="1"/>
            <a:r>
              <a:rPr lang="en-US" dirty="0" smtClean="0"/>
              <a:t>Sport Chalet</a:t>
            </a:r>
          </a:p>
          <a:p>
            <a:pPr lvl="1"/>
            <a:r>
              <a:rPr lang="en-US" dirty="0" err="1" smtClean="0"/>
              <a:t>JCPenney</a:t>
            </a:r>
            <a:endParaRPr lang="en-US" dirty="0" smtClean="0"/>
          </a:p>
          <a:p>
            <a:pPr lvl="1"/>
            <a:r>
              <a:rPr lang="en-US" dirty="0" smtClean="0"/>
              <a:t>Kohl’s</a:t>
            </a:r>
          </a:p>
          <a:p>
            <a:pPr lvl="1"/>
            <a:r>
              <a:rPr lang="en-US" dirty="0" smtClean="0"/>
              <a:t>Bloomingdale’s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Competitions</a:t>
            </a:r>
            <a:endParaRPr lang="en-US" dirty="0"/>
          </a:p>
        </p:txBody>
      </p:sp>
      <p:pic>
        <p:nvPicPr>
          <p:cNvPr id="3074" name="Picture 2" descr="Logo RE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685800"/>
            <a:ext cx="1905000" cy="1666875"/>
          </a:xfrm>
          <a:prstGeom prst="rect">
            <a:avLst/>
          </a:prstGeom>
          <a:noFill/>
        </p:spPr>
      </p:pic>
      <p:pic>
        <p:nvPicPr>
          <p:cNvPr id="3076" name="Picture 4" descr="JCPenney 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114800"/>
            <a:ext cx="2095500" cy="523875"/>
          </a:xfrm>
          <a:prstGeom prst="rect">
            <a:avLst/>
          </a:prstGeom>
          <a:noFill/>
        </p:spPr>
      </p:pic>
      <p:pic>
        <p:nvPicPr>
          <p:cNvPr id="3078" name="Picture 6" descr="Macys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2590800"/>
            <a:ext cx="1905000" cy="504826"/>
          </a:xfrm>
          <a:prstGeom prst="rect">
            <a:avLst/>
          </a:prstGeom>
          <a:noFill/>
        </p:spPr>
      </p:pic>
      <p:pic>
        <p:nvPicPr>
          <p:cNvPr id="3080" name="Picture 8" descr="Sport Chalet logo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2057400"/>
            <a:ext cx="1905000" cy="828676"/>
          </a:xfrm>
          <a:prstGeom prst="rect">
            <a:avLst/>
          </a:prstGeom>
          <a:noFill/>
        </p:spPr>
      </p:pic>
      <p:pic>
        <p:nvPicPr>
          <p:cNvPr id="3082" name="Picture 10" descr="Nordstrom Logo.sv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0800" y="5638800"/>
            <a:ext cx="2381250" cy="333376"/>
          </a:xfrm>
          <a:prstGeom prst="rect">
            <a:avLst/>
          </a:prstGeom>
          <a:noFill/>
        </p:spPr>
      </p:pic>
      <p:pic>
        <p:nvPicPr>
          <p:cNvPr id="3084" name="Picture 12" descr="Kohl's.sv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3352800"/>
            <a:ext cx="2381250" cy="371475"/>
          </a:xfrm>
          <a:prstGeom prst="rect">
            <a:avLst/>
          </a:prstGeom>
          <a:noFill/>
        </p:spPr>
      </p:pic>
      <p:pic>
        <p:nvPicPr>
          <p:cNvPr id="3086" name="Picture 14" descr="Bloomingdale's Logo.sv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562600" y="5029200"/>
            <a:ext cx="2190750" cy="438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Number of people to hire</a:t>
            </a:r>
          </a:p>
          <a:p>
            <a:pPr lvl="1"/>
            <a:r>
              <a:rPr lang="en-US" dirty="0" smtClean="0"/>
              <a:t>Wages and benefits</a:t>
            </a:r>
          </a:p>
          <a:p>
            <a:r>
              <a:rPr lang="en-US" dirty="0" smtClean="0"/>
              <a:t>Facility</a:t>
            </a:r>
          </a:p>
          <a:p>
            <a:pPr lvl="1"/>
            <a:r>
              <a:rPr lang="en-US" dirty="0" smtClean="0"/>
              <a:t>Machineries</a:t>
            </a:r>
          </a:p>
          <a:p>
            <a:pPr lvl="1"/>
            <a:r>
              <a:rPr lang="en-US" dirty="0" smtClean="0"/>
              <a:t>Safety</a:t>
            </a:r>
          </a:p>
          <a:p>
            <a:r>
              <a:rPr lang="en-US" dirty="0" smtClean="0"/>
              <a:t>Raw Material</a:t>
            </a:r>
          </a:p>
          <a:p>
            <a:pPr lvl="1"/>
            <a:r>
              <a:rPr lang="en-US" dirty="0" smtClean="0"/>
              <a:t>Special type of cotton that is durable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A scanner for design</a:t>
            </a:r>
          </a:p>
          <a:p>
            <a:pPr lvl="1"/>
            <a:r>
              <a:rPr lang="en-US" dirty="0" smtClean="0"/>
              <a:t>Automatic adjustable temperature controller</a:t>
            </a:r>
          </a:p>
          <a:p>
            <a:pPr lvl="1"/>
            <a:r>
              <a:rPr lang="en-US" dirty="0" smtClean="0"/>
              <a:t>Special body shape’s adjuster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Needed to be Considered</a:t>
            </a:r>
            <a:endParaRPr lang="en-US" dirty="0"/>
          </a:p>
        </p:txBody>
      </p:sp>
      <p:pic>
        <p:nvPicPr>
          <p:cNvPr id="2050" name="Picture 2" descr="http://riversong.files.wordpress.com/2012/08/labor-day3.gif?w=243&amp;h=2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143000"/>
            <a:ext cx="2314575" cy="2276475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Sfm1hNpHEWhSQzpBNM9R1frDG6RtDhRVJcddIW7ce9AeOe0Y1G8vdtdE4G:www.rawrdenim.com/wp-content/uploads/2011/06/FairtoMiddl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5410200"/>
            <a:ext cx="1956593" cy="1295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incomes for the country, especially for the areas around the company’s location and facilities</a:t>
            </a:r>
          </a:p>
          <a:p>
            <a:r>
              <a:rPr lang="en-US" dirty="0" smtClean="0"/>
              <a:t>Boost morale</a:t>
            </a:r>
          </a:p>
          <a:p>
            <a:r>
              <a:rPr lang="en-US" dirty="0" smtClean="0"/>
              <a:t>Increase employment</a:t>
            </a:r>
          </a:p>
          <a:p>
            <a:r>
              <a:rPr lang="en-US" dirty="0" smtClean="0"/>
              <a:t>Total control over the schedule of our own production</a:t>
            </a:r>
          </a:p>
          <a:p>
            <a:r>
              <a:rPr lang="en-US" dirty="0" smtClean="0"/>
              <a:t>Higher protection of patents and technology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Make-sourcing</a:t>
            </a:r>
            <a:endParaRPr lang="en-US" dirty="0"/>
          </a:p>
        </p:txBody>
      </p:sp>
      <p:pic>
        <p:nvPicPr>
          <p:cNvPr id="1026" name="Picture 2" descr="http://t1.gstatic.com/images?q=tbn:ANd9GcTBKeqWqCjb_l_T2ecj_H-YXp9su2-KPLHLUGBYnt1rRufoQfuKmAbX5wQ:thumbs.dreamstime.com/z/teamwork-corporate-profit-red-statistical-trend-3225035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953000"/>
            <a:ext cx="2245176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251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Accogliente</vt:lpstr>
      <vt:lpstr>What is Accogliente?</vt:lpstr>
      <vt:lpstr>Packaging and Product</vt:lpstr>
      <vt:lpstr>Benefits of Accogliente</vt:lpstr>
      <vt:lpstr>Market Targets  </vt:lpstr>
      <vt:lpstr>Competitions</vt:lpstr>
      <vt:lpstr>Factors Needed to be Considered</vt:lpstr>
      <vt:lpstr>Make-sourcing</vt:lpstr>
    </vt:vector>
  </TitlesOfParts>
  <Company>AUSD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Accogliente</dc:title>
  <dc:creator>1518388</dc:creator>
  <cp:lastModifiedBy>1518388</cp:lastModifiedBy>
  <cp:revision>8</cp:revision>
  <dcterms:created xsi:type="dcterms:W3CDTF">2014-03-11T16:46:17Z</dcterms:created>
  <dcterms:modified xsi:type="dcterms:W3CDTF">2014-03-12T16:29:05Z</dcterms:modified>
</cp:coreProperties>
</file>